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77" r:id="rId29"/>
    <p:sldId id="278" r:id="rId30"/>
    <p:sldId id="279" r:id="rId31"/>
    <p:sldId id="280" r:id="rId32"/>
    <p:sldId id="281" r:id="rId33"/>
    <p:sldId id="282" r:id="rId34"/>
  </p:sldIdLst>
  <p:sldSz cx="18288000" cy="10287000"/>
  <p:notesSz cx="10287000" cy="18288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25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36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openxmlformats.org/officeDocument/2006/relationships/image" Target="../media/image78.png"/><Relationship Id="rId4" Type="http://schemas.openxmlformats.org/officeDocument/2006/relationships/image" Target="../media/image11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3.png"/><Relationship Id="rId7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2.png"/><Relationship Id="rId4" Type="http://schemas.openxmlformats.org/officeDocument/2006/relationships/image" Target="../media/image79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6.png"/><Relationship Id="rId7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image" Target="../media/image2.png"/><Relationship Id="rId4" Type="http://schemas.openxmlformats.org/officeDocument/2006/relationships/image" Target="../media/image79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8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12" Type="http://schemas.openxmlformats.org/officeDocument/2006/relationships/image" Target="../media/image9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3.png"/><Relationship Id="rId5" Type="http://schemas.openxmlformats.org/officeDocument/2006/relationships/image" Target="../media/image11.png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6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94.png"/><Relationship Id="rId5" Type="http://schemas.openxmlformats.org/officeDocument/2006/relationships/image" Target="../media/image11.png"/><Relationship Id="rId10" Type="http://schemas.openxmlformats.org/officeDocument/2006/relationships/image" Target="../media/image97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77.png"/><Relationship Id="rId3" Type="http://schemas.openxmlformats.org/officeDocument/2006/relationships/image" Target="../media/image36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6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1.png"/><Relationship Id="rId5" Type="http://schemas.openxmlformats.org/officeDocument/2006/relationships/image" Target="../media/image11.png"/><Relationship Id="rId15" Type="http://schemas.openxmlformats.org/officeDocument/2006/relationships/image" Target="../media/image97.png"/><Relationship Id="rId10" Type="http://schemas.openxmlformats.org/officeDocument/2006/relationships/image" Target="../media/image79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1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7.pn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12" Type="http://schemas.openxmlformats.org/officeDocument/2006/relationships/image" Target="../media/image9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2.png"/><Relationship Id="rId5" Type="http://schemas.openxmlformats.org/officeDocument/2006/relationships/image" Target="../media/image11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7.png"/><Relationship Id="rId3" Type="http://schemas.openxmlformats.org/officeDocument/2006/relationships/image" Target="../media/image36.png"/><Relationship Id="rId7" Type="http://schemas.openxmlformats.org/officeDocument/2006/relationships/image" Target="../media/image79.png"/><Relationship Id="rId12" Type="http://schemas.openxmlformats.org/officeDocument/2006/relationships/image" Target="../media/image9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4.png"/><Relationship Id="rId5" Type="http://schemas.openxmlformats.org/officeDocument/2006/relationships/image" Target="../media/image1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6.png"/><Relationship Id="rId7" Type="http://schemas.openxmlformats.org/officeDocument/2006/relationships/image" Target="../media/image10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6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9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6.pn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4.png"/><Relationship Id="rId5" Type="http://schemas.openxmlformats.org/officeDocument/2006/relationships/image" Target="../media/image11.png"/><Relationship Id="rId10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image" Target="../media/image36.png"/><Relationship Id="rId7" Type="http://schemas.openxmlformats.org/officeDocument/2006/relationships/image" Target="../media/image11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jpeg"/><Relationship Id="rId4" Type="http://schemas.openxmlformats.org/officeDocument/2006/relationships/image" Target="../media/image11.png"/><Relationship Id="rId9" Type="http://schemas.openxmlformats.org/officeDocument/2006/relationships/image" Target="../media/image1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128.png"/><Relationship Id="rId17" Type="http://schemas.openxmlformats.org/officeDocument/2006/relationships/image" Target="../media/image22.png"/><Relationship Id="rId2" Type="http://schemas.openxmlformats.org/officeDocument/2006/relationships/image" Target="../media/image19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27.png"/><Relationship Id="rId5" Type="http://schemas.openxmlformats.org/officeDocument/2006/relationships/image" Target="../media/image20.png"/><Relationship Id="rId1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125.png"/><Relationship Id="rId1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688" y="3603812"/>
            <a:ext cx="9882541" cy="22800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734" y="3238553"/>
            <a:ext cx="3419386" cy="6095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4527701" cy="605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2726" y="1160993"/>
            <a:ext cx="8070153" cy="1609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2799" y="3029868"/>
            <a:ext cx="7277516" cy="5427199"/>
            <a:chOff x="9852799" y="3029868"/>
            <a:chExt cx="7277516" cy="54271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2799" y="3029868"/>
              <a:ext cx="7277516" cy="5427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4414" y="3029868"/>
            <a:ext cx="7464354" cy="5371404"/>
            <a:chOff x="1284414" y="3029868"/>
            <a:chExt cx="7464354" cy="5371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414" y="3029868"/>
              <a:ext cx="7464354" cy="5371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72958" cy="605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2726" y="1160993"/>
            <a:ext cx="7745286" cy="16050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572" y="3562630"/>
            <a:ext cx="9172052" cy="3860053"/>
            <a:chOff x="313217" y="4625586"/>
            <a:chExt cx="9172052" cy="3860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217" y="4625586"/>
              <a:ext cx="9172052" cy="3860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7598" y="2744419"/>
            <a:ext cx="11975305" cy="5738920"/>
            <a:chOff x="5887598" y="2744419"/>
            <a:chExt cx="11975305" cy="57389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598" y="2744419"/>
              <a:ext cx="11975305" cy="57389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395434" cy="6057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2726" y="1160993"/>
            <a:ext cx="7482962" cy="1609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4666" y="2749847"/>
            <a:ext cx="6288652" cy="6171429"/>
            <a:chOff x="9724666" y="2749847"/>
            <a:chExt cx="628865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4666" y="2749847"/>
              <a:ext cx="628865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65521" y="2749847"/>
            <a:ext cx="6016212" cy="6171429"/>
            <a:chOff x="2465521" y="2749847"/>
            <a:chExt cx="6016212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5521" y="2749847"/>
              <a:ext cx="601621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212" y="3603812"/>
            <a:ext cx="5322589" cy="13903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8025" cy="6144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2728" y="1176441"/>
            <a:ext cx="8496743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778" y="3683948"/>
            <a:ext cx="16425399" cy="5804836"/>
            <a:chOff x="1313778" y="3683948"/>
            <a:chExt cx="16425399" cy="58048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7010" y="4648343"/>
              <a:ext cx="1924905" cy="14517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6667930" y="3683948"/>
              <a:ext cx="4506734" cy="2203076"/>
              <a:chOff x="6667930" y="3683948"/>
              <a:chExt cx="4506734" cy="22030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67930" y="3683948"/>
                <a:ext cx="4506734" cy="22030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51964" y="7683309"/>
              <a:ext cx="2724667" cy="1622691"/>
              <a:chOff x="6751964" y="7683309"/>
              <a:chExt cx="2724667" cy="16226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51964" y="7683309"/>
                <a:ext cx="2724667" cy="16226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91557" y="3871164"/>
              <a:ext cx="4239233" cy="2543386"/>
              <a:chOff x="13491557" y="3871164"/>
              <a:chExt cx="4239233" cy="25433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91557" y="3871164"/>
                <a:ext cx="4239233" cy="25433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23810" y="7517355"/>
              <a:ext cx="2799923" cy="1968481"/>
              <a:chOff x="9523810" y="7517355"/>
              <a:chExt cx="2799923" cy="19684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23810" y="7517355"/>
                <a:ext cx="2799923" cy="196848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7522" y="4648343"/>
              <a:ext cx="2415181" cy="145172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699562" y="5547834"/>
              <a:ext cx="2596379" cy="1861414"/>
              <a:chOff x="1699562" y="5547834"/>
              <a:chExt cx="2596379" cy="18614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99562" y="5547834"/>
                <a:ext cx="2596379" cy="186141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358677" y="5756793"/>
              <a:ext cx="1924905" cy="145172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13778" y="4238977"/>
              <a:ext cx="3275283" cy="1333979"/>
              <a:chOff x="1313778" y="4238977"/>
              <a:chExt cx="3275283" cy="133397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3778" y="4238977"/>
                <a:ext cx="3275283" cy="13339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2482" y="3347008"/>
            <a:ext cx="15380751" cy="4730033"/>
            <a:chOff x="1452482" y="3347008"/>
            <a:chExt cx="15380751" cy="4730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482" y="3347008"/>
              <a:ext cx="15380751" cy="47300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6416" y="1160993"/>
            <a:ext cx="9674744" cy="15931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5365" y="3666492"/>
            <a:ext cx="2969330" cy="1484665"/>
            <a:chOff x="7405365" y="3666492"/>
            <a:chExt cx="2969330" cy="14846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05365" y="3666492"/>
              <a:ext cx="2969330" cy="1484665"/>
              <a:chOff x="7405365" y="3666492"/>
              <a:chExt cx="2969330" cy="14846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05365" y="3666492"/>
                <a:ext cx="2969330" cy="148466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4883" y="3976327"/>
              <a:ext cx="2167840" cy="845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73505" y="6193024"/>
            <a:ext cx="2969330" cy="1484665"/>
            <a:chOff x="2673505" y="6193024"/>
            <a:chExt cx="2969330" cy="14846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673505" y="6193024"/>
              <a:ext cx="2969330" cy="1484665"/>
              <a:chOff x="2673505" y="6193024"/>
              <a:chExt cx="2969330" cy="148466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73505" y="6193024"/>
                <a:ext cx="2969330" cy="148466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3019" y="6502863"/>
              <a:ext cx="1722459" cy="845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29319" y="3666492"/>
            <a:ext cx="2969330" cy="1484665"/>
            <a:chOff x="12729319" y="3666492"/>
            <a:chExt cx="2969330" cy="14846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29319" y="3666492"/>
              <a:ext cx="2969330" cy="1484665"/>
              <a:chOff x="12729319" y="3666492"/>
              <a:chExt cx="2969330" cy="148466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9319" y="3666492"/>
                <a:ext cx="2969330" cy="148466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8817" y="3976331"/>
              <a:ext cx="1713174" cy="9567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29225" y="5215210"/>
            <a:ext cx="3705084" cy="171429"/>
            <a:chOff x="3929225" y="5215210"/>
            <a:chExt cx="3705084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3929225" y="5215210"/>
              <a:ext cx="3705084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74695" y="4323110"/>
            <a:ext cx="2354625" cy="171429"/>
            <a:chOff x="10374695" y="4323110"/>
            <a:chExt cx="2354625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4695" y="4323110"/>
              <a:ext cx="2354625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13890" y="5957542"/>
            <a:ext cx="3705084" cy="171429"/>
            <a:chOff x="5413890" y="5957542"/>
            <a:chExt cx="3705084" cy="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060000">
              <a:off x="5413890" y="5957542"/>
              <a:ext cx="3705084" cy="17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740000">
            <a:off x="5681395" y="5953407"/>
            <a:ext cx="3697706" cy="7039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740000">
            <a:off x="3836512" y="4752838"/>
            <a:ext cx="3147039" cy="72656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56557" y="3780028"/>
            <a:ext cx="2212839" cy="6255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93444" y="6586825"/>
            <a:ext cx="4945656" cy="167175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89442" y="2949330"/>
            <a:ext cx="3341119" cy="10807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98838" y="5242572"/>
            <a:ext cx="7640132" cy="180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6412" y="1160993"/>
            <a:ext cx="9674163" cy="1593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4751" y="6154658"/>
            <a:ext cx="3838651" cy="110061"/>
            <a:chOff x="9064751" y="6154658"/>
            <a:chExt cx="3838651" cy="110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00000">
              <a:off x="9064751" y="6154658"/>
              <a:ext cx="3838651" cy="110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9451" y="6131492"/>
            <a:ext cx="3825035" cy="110061"/>
            <a:chOff x="5359451" y="6131492"/>
            <a:chExt cx="3825035" cy="110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60000">
              <a:off x="5359451" y="6131492"/>
              <a:ext cx="3825035" cy="110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2650" y="4775299"/>
            <a:ext cx="7469648" cy="947732"/>
            <a:chOff x="5392650" y="4775299"/>
            <a:chExt cx="7469648" cy="9477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2650" y="4775299"/>
              <a:ext cx="7469648" cy="9477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2878" y="4916237"/>
            <a:ext cx="4329632" cy="7422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77206" y="3506500"/>
            <a:ext cx="7469648" cy="947732"/>
            <a:chOff x="5377206" y="3506500"/>
            <a:chExt cx="7469648" cy="9477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7206" y="3506500"/>
              <a:ext cx="7469648" cy="9477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60162" y="3764435"/>
            <a:ext cx="5334986" cy="5698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1640" y="6650015"/>
            <a:ext cx="7469648" cy="947732"/>
            <a:chOff x="1681640" y="6650015"/>
            <a:chExt cx="7469648" cy="9477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1640" y="6650015"/>
              <a:ext cx="7469648" cy="94773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2009" y="6889967"/>
            <a:ext cx="4873386" cy="6147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61585" y="6671190"/>
            <a:ext cx="7469648" cy="947732"/>
            <a:chOff x="9105855" y="6696347"/>
            <a:chExt cx="7469648" cy="9477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5855" y="6696347"/>
              <a:ext cx="7469648" cy="94773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5043" y="6843635"/>
            <a:ext cx="4709052" cy="569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270" y="4086489"/>
            <a:ext cx="7469648" cy="947732"/>
            <a:chOff x="687270" y="4086489"/>
            <a:chExt cx="7469648" cy="947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270" y="4086489"/>
              <a:ext cx="7469648" cy="9477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740" y="4236420"/>
            <a:ext cx="4544270" cy="719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270" y="2833134"/>
            <a:ext cx="7469648" cy="947732"/>
            <a:chOff x="687270" y="2833134"/>
            <a:chExt cx="7469648" cy="9477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270" y="2833134"/>
              <a:ext cx="7469648" cy="9477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56" y="2983064"/>
            <a:ext cx="4922718" cy="719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6412" y="1160993"/>
            <a:ext cx="9674163" cy="15931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0651" y="402771"/>
            <a:ext cx="10420765" cy="9262902"/>
            <a:chOff x="7380651" y="402771"/>
            <a:chExt cx="10420765" cy="92629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80651" y="402771"/>
              <a:ext cx="10420765" cy="92629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270" y="4078255"/>
            <a:ext cx="7469648" cy="947732"/>
            <a:chOff x="687270" y="4078255"/>
            <a:chExt cx="7469648" cy="9477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270" y="4078255"/>
              <a:ext cx="7469648" cy="9477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356" y="4228186"/>
            <a:ext cx="5803918" cy="708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270" y="2824899"/>
            <a:ext cx="7469648" cy="947732"/>
            <a:chOff x="687270" y="2824899"/>
            <a:chExt cx="7469648" cy="9477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270" y="2824899"/>
              <a:ext cx="7469648" cy="9477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56" y="2974830"/>
            <a:ext cx="4922718" cy="719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6412" y="1160993"/>
            <a:ext cx="9674163" cy="15931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44115" y="376498"/>
            <a:ext cx="10600347" cy="9422530"/>
            <a:chOff x="7344115" y="376498"/>
            <a:chExt cx="10600347" cy="94225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4115" y="376498"/>
              <a:ext cx="10600347" cy="94225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202690"/>
            <a:ext cx="7395365" cy="221057"/>
            <a:chOff x="5473627" y="220269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20269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6250" y="1072831"/>
            <a:ext cx="10426086" cy="1593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8327" y="3056571"/>
            <a:ext cx="15449060" cy="4937176"/>
            <a:chOff x="1418327" y="3056571"/>
            <a:chExt cx="15449060" cy="4937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327" y="3056571"/>
              <a:ext cx="15449060" cy="4937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56" y="374470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470" y="5329212"/>
            <a:ext cx="7469648" cy="947732"/>
            <a:chOff x="602470" y="5329212"/>
            <a:chExt cx="7469648" cy="947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5329212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470" y="7782412"/>
            <a:ext cx="7469648" cy="947732"/>
            <a:chOff x="602470" y="7782412"/>
            <a:chExt cx="7469648" cy="9477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7782412"/>
              <a:ext cx="7469648" cy="9477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7602" y="8052514"/>
            <a:ext cx="5502939" cy="4801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2470" y="4094474"/>
            <a:ext cx="7469648" cy="947732"/>
            <a:chOff x="602470" y="4094474"/>
            <a:chExt cx="7469648" cy="947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70" y="4094474"/>
              <a:ext cx="7469648" cy="9477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991" y="4381126"/>
            <a:ext cx="4761015" cy="480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470" y="2841118"/>
            <a:ext cx="7469648" cy="947732"/>
            <a:chOff x="602470" y="2841118"/>
            <a:chExt cx="7469648" cy="947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2841118"/>
              <a:ext cx="7469648" cy="9477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603" y="3124782"/>
            <a:ext cx="5938920" cy="4849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2470" y="6563951"/>
            <a:ext cx="7469648" cy="947732"/>
            <a:chOff x="602470" y="6563951"/>
            <a:chExt cx="7469648" cy="9477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70" y="6563951"/>
              <a:ext cx="7469648" cy="94773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991" y="6629449"/>
            <a:ext cx="5479358" cy="867787"/>
          </a:xfrm>
          <a:prstGeom prst="rect">
            <a:avLst/>
          </a:prstGeom>
        </p:spPr>
      </p:pic>
      <p:pic>
        <p:nvPicPr>
          <p:cNvPr id="11" name="Object 19">
            <a:extLst>
              <a:ext uri="{FF2B5EF4-FFF2-40B4-BE49-F238E27FC236}">
                <a16:creationId xmlns:a16="http://schemas.microsoft.com/office/drawing/2014/main" id="{34F5F6FA-BDFE-5166-DC07-346B0EBA60C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7603" y="5612877"/>
            <a:ext cx="5334072" cy="4849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56" y="374470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2470" y="5329212"/>
            <a:ext cx="7469648" cy="947732"/>
            <a:chOff x="602470" y="5329212"/>
            <a:chExt cx="7469648" cy="9477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70" y="5329212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470" y="7782412"/>
            <a:ext cx="7469648" cy="947732"/>
            <a:chOff x="602470" y="7782412"/>
            <a:chExt cx="7469648" cy="947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70" y="7782412"/>
              <a:ext cx="7469648" cy="94773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7602" y="8052514"/>
            <a:ext cx="5502939" cy="480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470" y="4094474"/>
            <a:ext cx="7469648" cy="947732"/>
            <a:chOff x="602470" y="4094474"/>
            <a:chExt cx="7469648" cy="9477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4094474"/>
              <a:ext cx="7469648" cy="9477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991" y="4381126"/>
            <a:ext cx="4761596" cy="4849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2470" y="2841118"/>
            <a:ext cx="7469648" cy="947732"/>
            <a:chOff x="602470" y="2841118"/>
            <a:chExt cx="7469648" cy="947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470" y="2841118"/>
              <a:ext cx="7469648" cy="9477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603" y="3124782"/>
            <a:ext cx="5889872" cy="484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470" y="6563951"/>
            <a:ext cx="7469648" cy="947732"/>
            <a:chOff x="602470" y="6563951"/>
            <a:chExt cx="7469648" cy="9477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6563951"/>
              <a:ext cx="7469648" cy="9477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991" y="6629449"/>
            <a:ext cx="5479358" cy="867787"/>
          </a:xfrm>
          <a:prstGeom prst="rect">
            <a:avLst/>
          </a:prstGeom>
        </p:spPr>
      </p:pic>
      <p:pic>
        <p:nvPicPr>
          <p:cNvPr id="8" name="Object 19">
            <a:extLst>
              <a:ext uri="{FF2B5EF4-FFF2-40B4-BE49-F238E27FC236}">
                <a16:creationId xmlns:a16="http://schemas.microsoft.com/office/drawing/2014/main" id="{7D742626-5D83-2940-8268-BD6ED3A8814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603" y="5612877"/>
            <a:ext cx="5334072" cy="4849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56" y="374470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8895" y="2671614"/>
            <a:ext cx="5970344" cy="7210655"/>
            <a:chOff x="9303111" y="2841118"/>
            <a:chExt cx="5970344" cy="72106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3111" y="2841118"/>
              <a:ext cx="5970344" cy="7210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96581" y="2642027"/>
            <a:ext cx="5979576" cy="7210655"/>
            <a:chOff x="9743140" y="3134571"/>
            <a:chExt cx="5979576" cy="69172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3140" y="3134571"/>
              <a:ext cx="5979576" cy="6917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6581" y="2671614"/>
            <a:ext cx="5989277" cy="7227746"/>
            <a:chOff x="8624915" y="2824027"/>
            <a:chExt cx="5893123" cy="72277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4915" y="2824027"/>
              <a:ext cx="5893123" cy="7227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470" y="5329212"/>
            <a:ext cx="7469648" cy="947732"/>
            <a:chOff x="602470" y="5329212"/>
            <a:chExt cx="7469648" cy="9477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470" y="5329212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2470" y="7782412"/>
            <a:ext cx="7469648" cy="947732"/>
            <a:chOff x="602470" y="7782412"/>
            <a:chExt cx="7469648" cy="947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470" y="7782412"/>
              <a:ext cx="7469648" cy="9477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603" y="5612877"/>
            <a:ext cx="5362463" cy="4849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7602" y="8052514"/>
            <a:ext cx="5503825" cy="4849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2470" y="4094474"/>
            <a:ext cx="7469648" cy="947732"/>
            <a:chOff x="602470" y="4094474"/>
            <a:chExt cx="7469648" cy="9477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2470" y="4094474"/>
              <a:ext cx="7469648" cy="9477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8991" y="4381126"/>
            <a:ext cx="4761015" cy="480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2470" y="2841118"/>
            <a:ext cx="7469648" cy="947732"/>
            <a:chOff x="602470" y="2841118"/>
            <a:chExt cx="7469648" cy="9477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470" y="2841118"/>
              <a:ext cx="7469648" cy="9477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7603" y="3124782"/>
            <a:ext cx="5889872" cy="4849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2470" y="6563951"/>
            <a:ext cx="7469648" cy="947732"/>
            <a:chOff x="602470" y="6563951"/>
            <a:chExt cx="7469648" cy="9477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2470" y="6563951"/>
              <a:ext cx="7469648" cy="9477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8991" y="6629449"/>
            <a:ext cx="5479358" cy="86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56" y="374470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1376" y="1219418"/>
            <a:ext cx="11474391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470" y="5329212"/>
            <a:ext cx="7469648" cy="947732"/>
            <a:chOff x="602470" y="5329212"/>
            <a:chExt cx="7469648" cy="947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5329212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470" y="6563951"/>
            <a:ext cx="7469648" cy="947732"/>
            <a:chOff x="602470" y="6563951"/>
            <a:chExt cx="7469648" cy="9477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6563951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70" y="7782412"/>
            <a:ext cx="7469648" cy="947732"/>
            <a:chOff x="602470" y="7782412"/>
            <a:chExt cx="7469648" cy="9477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7782412"/>
              <a:ext cx="7469648" cy="9477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603" y="5612877"/>
            <a:ext cx="5334072" cy="4849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991" y="6629449"/>
            <a:ext cx="5479358" cy="867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602" y="8052514"/>
            <a:ext cx="5503825" cy="484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470" y="4094474"/>
            <a:ext cx="7469648" cy="947732"/>
            <a:chOff x="602470" y="4094474"/>
            <a:chExt cx="7469648" cy="947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4094474"/>
              <a:ext cx="7469648" cy="9477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991" y="4381126"/>
            <a:ext cx="4761015" cy="4801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2470" y="2841118"/>
            <a:ext cx="7469648" cy="947732"/>
            <a:chOff x="602470" y="2841118"/>
            <a:chExt cx="7469648" cy="9477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2841118"/>
              <a:ext cx="7469648" cy="9477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7603" y="3124782"/>
            <a:ext cx="5889872" cy="4849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56" y="374470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470" y="5329212"/>
            <a:ext cx="7469648" cy="947732"/>
            <a:chOff x="602470" y="5329212"/>
            <a:chExt cx="7469648" cy="947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5329212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470" y="6563951"/>
            <a:ext cx="7469648" cy="947732"/>
            <a:chOff x="602470" y="6563951"/>
            <a:chExt cx="7469648" cy="9477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6563951"/>
              <a:ext cx="7469648" cy="9477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470" y="7782412"/>
            <a:ext cx="7469648" cy="947732"/>
            <a:chOff x="602470" y="7782412"/>
            <a:chExt cx="7469648" cy="9477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7782412"/>
              <a:ext cx="7469648" cy="9477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7603" y="5612877"/>
            <a:ext cx="5334072" cy="4849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991" y="6629449"/>
            <a:ext cx="5479358" cy="867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7602" y="8052514"/>
            <a:ext cx="5503825" cy="484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2470" y="4094474"/>
            <a:ext cx="7469648" cy="947732"/>
            <a:chOff x="602470" y="4094474"/>
            <a:chExt cx="7469648" cy="9477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470" y="4094474"/>
              <a:ext cx="7469648" cy="9477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991" y="4381126"/>
            <a:ext cx="4761015" cy="4801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2470" y="2841118"/>
            <a:ext cx="7469648" cy="947732"/>
            <a:chOff x="602470" y="2841118"/>
            <a:chExt cx="7469648" cy="9477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470" y="2841118"/>
              <a:ext cx="7469648" cy="9477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7603" y="3124782"/>
            <a:ext cx="5889872" cy="4849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270" y="4357023"/>
            <a:ext cx="7469648" cy="947732"/>
            <a:chOff x="687270" y="4357023"/>
            <a:chExt cx="7469648" cy="9477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270" y="4357023"/>
              <a:ext cx="7469648" cy="9477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523" y="4649405"/>
            <a:ext cx="4825289" cy="4313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270" y="3103667"/>
            <a:ext cx="7469648" cy="947732"/>
            <a:chOff x="687270" y="3103667"/>
            <a:chExt cx="7469648" cy="9477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270" y="3103667"/>
              <a:ext cx="7469648" cy="9477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134" y="3393062"/>
            <a:ext cx="5052527" cy="4123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270" y="4357023"/>
            <a:ext cx="7469648" cy="947732"/>
            <a:chOff x="687270" y="4357023"/>
            <a:chExt cx="7469648" cy="9477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270" y="4357023"/>
              <a:ext cx="7469648" cy="9477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523" y="4649405"/>
            <a:ext cx="4825337" cy="4123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270" y="3103667"/>
            <a:ext cx="7469648" cy="947732"/>
            <a:chOff x="687270" y="3103667"/>
            <a:chExt cx="7469648" cy="9477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270" y="3103667"/>
              <a:ext cx="7469648" cy="9477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134" y="3393062"/>
            <a:ext cx="5052489" cy="4313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01488" y="1191888"/>
            <a:ext cx="11474391" cy="15896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56918" y="2612894"/>
            <a:ext cx="8136928" cy="5456052"/>
            <a:chOff x="8156918" y="2612894"/>
            <a:chExt cx="8136928" cy="54560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56918" y="2612894"/>
              <a:ext cx="8136928" cy="5456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5587" y="3103667"/>
            <a:ext cx="9680127" cy="6202333"/>
            <a:chOff x="8605587" y="3103667"/>
            <a:chExt cx="9680127" cy="6202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05587" y="3103667"/>
              <a:ext cx="9680127" cy="6202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427862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627" y="2313220"/>
            <a:ext cx="7395365" cy="221057"/>
            <a:chOff x="5473627" y="2313220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627" y="2313220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5847" y="1176441"/>
            <a:ext cx="12131848" cy="15896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270" y="4195125"/>
            <a:ext cx="7469648" cy="947732"/>
            <a:chOff x="687270" y="4195125"/>
            <a:chExt cx="7469648" cy="9477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270" y="4195125"/>
              <a:ext cx="7469648" cy="9477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523" y="4487507"/>
            <a:ext cx="5354660" cy="4123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7270" y="2941769"/>
            <a:ext cx="7469648" cy="947732"/>
            <a:chOff x="687270" y="2941769"/>
            <a:chExt cx="7469648" cy="947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270" y="2941769"/>
              <a:ext cx="7469648" cy="9477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8132" y="3231164"/>
            <a:ext cx="5891537" cy="4313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01425" y="2941769"/>
            <a:ext cx="8814529" cy="6723903"/>
            <a:chOff x="8501425" y="2941769"/>
            <a:chExt cx="8814529" cy="67239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1425" y="2941769"/>
              <a:ext cx="8814529" cy="67239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212" y="3603812"/>
            <a:ext cx="5337875" cy="13903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2159215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91274" y="1823255"/>
            <a:ext cx="7395365" cy="221057"/>
            <a:chOff x="5591274" y="1823255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274" y="1823255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078" y="1078935"/>
            <a:ext cx="6098801" cy="1098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242727"/>
            <a:ext cx="18285714" cy="4759620"/>
            <a:chOff x="0" y="3242727"/>
            <a:chExt cx="18285714" cy="4759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42727"/>
              <a:ext cx="18285714" cy="4759620"/>
            </a:xfrm>
            <a:prstGeom prst="rect">
              <a:avLst/>
            </a:prstGeom>
          </p:spPr>
        </p:pic>
      </p:grpSp>
      <p:pic>
        <p:nvPicPr>
          <p:cNvPr id="5" name="그림 4" descr="실내, 바닥, 물품, 혼잡한이(가) 표시된 사진&#10;&#10;자동 생성된 설명">
            <a:extLst>
              <a:ext uri="{FF2B5EF4-FFF2-40B4-BE49-F238E27FC236}">
                <a16:creationId xmlns:a16="http://schemas.microsoft.com/office/drawing/2014/main" id="{5993E328-96F9-80C6-AF3E-ABA5ED3F4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8" y="2238467"/>
            <a:ext cx="5591976" cy="7602046"/>
          </a:xfrm>
          <a:prstGeom prst="rect">
            <a:avLst/>
          </a:prstGeom>
        </p:spPr>
      </p:pic>
      <p:pic>
        <p:nvPicPr>
          <p:cNvPr id="10" name="그림 9" descr="혼잡한이(가) 표시된 사진&#10;&#10;자동 생성된 설명">
            <a:extLst>
              <a:ext uri="{FF2B5EF4-FFF2-40B4-BE49-F238E27FC236}">
                <a16:creationId xmlns:a16="http://schemas.microsoft.com/office/drawing/2014/main" id="{CDB8EA80-C1A4-1CCF-9432-F512579C22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78" y="2257517"/>
            <a:ext cx="5094211" cy="3824196"/>
          </a:xfrm>
          <a:prstGeom prst="rect">
            <a:avLst/>
          </a:prstGeom>
        </p:spPr>
      </p:pic>
      <p:pic>
        <p:nvPicPr>
          <p:cNvPr id="12" name="그림 11" descr="텍스트, 벽, 실내, 바닥이(가) 표시된 사진&#10;&#10;자동 생성된 설명">
            <a:extLst>
              <a:ext uri="{FF2B5EF4-FFF2-40B4-BE49-F238E27FC236}">
                <a16:creationId xmlns:a16="http://schemas.microsoft.com/office/drawing/2014/main" id="{BD4A67C7-0E52-3229-025D-8D3B4B6577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112" y="2257517"/>
            <a:ext cx="5499293" cy="758299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3A39C62-FB7B-DE9F-E9C5-D134DE57F3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89" y="6218452"/>
            <a:ext cx="5080300" cy="3622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212" y="3603812"/>
            <a:ext cx="5200065" cy="13903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2159215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91274" y="1823255"/>
            <a:ext cx="7395365" cy="221057"/>
            <a:chOff x="5591274" y="1823255"/>
            <a:chExt cx="7395365" cy="221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1274" y="1823255"/>
              <a:ext cx="7395365" cy="2210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5081" y="1078936"/>
            <a:ext cx="5844572" cy="12060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242727"/>
            <a:ext cx="18285714" cy="4759620"/>
            <a:chOff x="0" y="3242727"/>
            <a:chExt cx="18285714" cy="4759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242727"/>
              <a:ext cx="18285714" cy="4759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3442548" y="3450336"/>
            <a:ext cx="8741105" cy="1109052"/>
            <a:chOff x="3442548" y="3450336"/>
            <a:chExt cx="8741105" cy="110905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2548" y="3450336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3341431"/>
            <a:ext cx="18285714" cy="4759620"/>
            <a:chOff x="0" y="3336582"/>
            <a:chExt cx="18285714" cy="47596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36582"/>
              <a:ext cx="18285714" cy="475962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25708"/>
            <a:ext cx="1653443" cy="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42548" y="4895247"/>
            <a:ext cx="8741105" cy="1109052"/>
            <a:chOff x="3442548" y="4895247"/>
            <a:chExt cx="8741105" cy="11090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548" y="4895247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2548" y="6340158"/>
            <a:ext cx="8741105" cy="1109052"/>
            <a:chOff x="3442548" y="6340158"/>
            <a:chExt cx="8741105" cy="11090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2548" y="6340158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2548" y="7766021"/>
            <a:ext cx="8741105" cy="1109052"/>
            <a:chOff x="3442548" y="7766021"/>
            <a:chExt cx="8741105" cy="11090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548" y="7766021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83712" y="8080758"/>
            <a:ext cx="517672" cy="517672"/>
            <a:chOff x="3183712" y="8080758"/>
            <a:chExt cx="517672" cy="517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3712" y="8080758"/>
              <a:ext cx="517672" cy="517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3712" y="6635847"/>
            <a:ext cx="517672" cy="517672"/>
            <a:chOff x="3183712" y="6635847"/>
            <a:chExt cx="517672" cy="5176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3712" y="6635847"/>
              <a:ext cx="517672" cy="5176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3712" y="5190936"/>
            <a:ext cx="517672" cy="517672"/>
            <a:chOff x="3183712" y="5190936"/>
            <a:chExt cx="517672" cy="5176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3712" y="5190936"/>
              <a:ext cx="517672" cy="517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3712" y="3746026"/>
            <a:ext cx="517672" cy="517672"/>
            <a:chOff x="3183712" y="3746026"/>
            <a:chExt cx="517672" cy="5176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3712" y="3746026"/>
              <a:ext cx="517672" cy="5176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468" y="5231525"/>
            <a:ext cx="412710" cy="4708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468" y="6676430"/>
            <a:ext cx="416415" cy="4708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468" y="8121344"/>
            <a:ext cx="418606" cy="4708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897" y="1571783"/>
            <a:ext cx="7298553" cy="15371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1222" y="5237401"/>
            <a:ext cx="8013882" cy="4730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66458" y="6678816"/>
            <a:ext cx="7527044" cy="4730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1220" y="7914210"/>
            <a:ext cx="7855663" cy="8539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03345" y="1581308"/>
            <a:ext cx="5882369" cy="7578066"/>
            <a:chOff x="12888015" y="1660740"/>
            <a:chExt cx="5882369" cy="75780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88015" y="1660740"/>
              <a:ext cx="5882369" cy="757806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66458" y="3792487"/>
            <a:ext cx="7520844" cy="4730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09560" y="3786609"/>
            <a:ext cx="394682" cy="4793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901" y="6000000"/>
            <a:ext cx="15363528" cy="47619"/>
            <a:chOff x="1207901" y="6000000"/>
            <a:chExt cx="15363528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07901" y="6000000"/>
              <a:ext cx="15363528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829" y="6413077"/>
            <a:ext cx="1749254" cy="1579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8952011"/>
            <a:ext cx="1204167" cy="426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755" y="512962"/>
            <a:ext cx="5298829" cy="1537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0840" y="2313600"/>
            <a:ext cx="2643265" cy="3462921"/>
            <a:chOff x="5630840" y="2313600"/>
            <a:chExt cx="2643265" cy="3462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840" y="2313600"/>
              <a:ext cx="2643265" cy="3462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9790" y="2313600"/>
            <a:ext cx="2643265" cy="3462921"/>
            <a:chOff x="9789790" y="2313600"/>
            <a:chExt cx="2643265" cy="3462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9790" y="2313600"/>
              <a:ext cx="2643265" cy="3462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8370" y="2313600"/>
            <a:ext cx="2643265" cy="3462921"/>
            <a:chOff x="13928370" y="2313600"/>
            <a:chExt cx="2643265" cy="3462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28370" y="2313600"/>
              <a:ext cx="2643265" cy="3462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181" y="2313600"/>
            <a:ext cx="2643265" cy="3462921"/>
            <a:chOff x="1540181" y="2313600"/>
            <a:chExt cx="2643265" cy="34629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181" y="2313600"/>
              <a:ext cx="2643265" cy="34629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4649" y="6429877"/>
            <a:ext cx="3910968" cy="11550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0539" y="6413077"/>
            <a:ext cx="2246863" cy="12422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92180" y="6480933"/>
            <a:ext cx="2490958" cy="7688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2186" y="3492381"/>
            <a:ext cx="5171229" cy="1699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3611" y="3107411"/>
            <a:ext cx="4208434" cy="568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7901" y="5095238"/>
            <a:ext cx="1224229" cy="47619"/>
            <a:chOff x="1207901" y="5095238"/>
            <a:chExt cx="1224229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207901" y="5095238"/>
              <a:ext cx="1224229" cy="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706" y="8952011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0676" y="4246390"/>
            <a:ext cx="10321429" cy="1828648"/>
            <a:chOff x="12210676" y="4246390"/>
            <a:chExt cx="10321429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2210676" y="4246390"/>
              <a:ext cx="10321429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9010" y="4238057"/>
            <a:ext cx="10304762" cy="1828648"/>
            <a:chOff x="12219010" y="4238057"/>
            <a:chExt cx="10304762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2219010" y="4238057"/>
              <a:ext cx="10304762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56" y="330785"/>
            <a:ext cx="3429967" cy="6135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2" name="[설국열차] 매일 먹었던 프로틴블록의 정체가 OOOO 였다고">
            <a:hlinkClick r:id="" action="ppaction://media"/>
            <a:extLst>
              <a:ext uri="{FF2B5EF4-FFF2-40B4-BE49-F238E27FC236}">
                <a16:creationId xmlns:a16="http://schemas.microsoft.com/office/drawing/2014/main" id="{E55CD2B7-6606-7F03-8DEE-C0B094DD5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45243"/>
            <a:ext cx="18319576" cy="10366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0676" y="4246390"/>
            <a:ext cx="10321429" cy="1828648"/>
            <a:chOff x="12210676" y="4246390"/>
            <a:chExt cx="10321429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2210676" y="4246390"/>
              <a:ext cx="10321429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9010" y="4238057"/>
            <a:ext cx="10304762" cy="1828648"/>
            <a:chOff x="12219010" y="4238057"/>
            <a:chExt cx="10304762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2219010" y="4238057"/>
              <a:ext cx="10304762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556" y="330785"/>
            <a:ext cx="3429967" cy="6135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0453" y="1193297"/>
            <a:ext cx="4590398" cy="6973498"/>
            <a:chOff x="2190453" y="1193297"/>
            <a:chExt cx="4590398" cy="69734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453" y="1193297"/>
              <a:ext cx="4590398" cy="69734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00928" y="1931247"/>
            <a:ext cx="6171429" cy="5497598"/>
            <a:chOff x="8000928" y="1931247"/>
            <a:chExt cx="6171429" cy="54975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0928" y="1931247"/>
              <a:ext cx="6171429" cy="5497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10676" y="4246390"/>
            <a:ext cx="10321429" cy="1828648"/>
            <a:chOff x="12210676" y="4246390"/>
            <a:chExt cx="10321429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2210676" y="4246390"/>
              <a:ext cx="10321429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19010" y="4238057"/>
            <a:ext cx="10304762" cy="1828648"/>
            <a:chOff x="12219010" y="4238057"/>
            <a:chExt cx="10304762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2219010" y="4238057"/>
              <a:ext cx="10304762" cy="1828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1385" y="1705882"/>
            <a:ext cx="8335848" cy="791036"/>
            <a:chOff x="3701385" y="1705882"/>
            <a:chExt cx="8335848" cy="791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1385" y="1705882"/>
              <a:ext cx="8335848" cy="791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1150" y="1523102"/>
            <a:ext cx="659494" cy="578299"/>
            <a:chOff x="2771150" y="1523102"/>
            <a:chExt cx="659494" cy="5782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1150" y="1523102"/>
              <a:ext cx="659494" cy="5782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1556" y="330785"/>
            <a:ext cx="3181539" cy="6135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2548" y="3555098"/>
            <a:ext cx="8741105" cy="1109052"/>
            <a:chOff x="3442548" y="3555098"/>
            <a:chExt cx="8741105" cy="11090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2548" y="3555098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2548" y="5000009"/>
            <a:ext cx="8741105" cy="1109052"/>
            <a:chOff x="3442548" y="5000009"/>
            <a:chExt cx="8741105" cy="11090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2548" y="5000009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2548" y="6444920"/>
            <a:ext cx="8741105" cy="1109052"/>
            <a:chOff x="3442548" y="6444920"/>
            <a:chExt cx="8741105" cy="11090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2548" y="6444920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83712" y="6740609"/>
            <a:ext cx="517672" cy="517672"/>
            <a:chOff x="3183712" y="6740609"/>
            <a:chExt cx="517672" cy="5176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6740609"/>
              <a:ext cx="517672" cy="5176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83712" y="5295698"/>
            <a:ext cx="517672" cy="517672"/>
            <a:chOff x="3183712" y="5295698"/>
            <a:chExt cx="517672" cy="5176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5295698"/>
              <a:ext cx="517672" cy="5176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83712" y="3850788"/>
            <a:ext cx="517672" cy="517672"/>
            <a:chOff x="3183712" y="3850788"/>
            <a:chExt cx="517672" cy="5176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3850788"/>
              <a:ext cx="517672" cy="5176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9560" y="3891371"/>
            <a:ext cx="394682" cy="4793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21468" y="5336287"/>
            <a:ext cx="412710" cy="4708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21468" y="6781191"/>
            <a:ext cx="416415" cy="4708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5612" y="423074"/>
            <a:ext cx="10731560" cy="237515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42548" y="3555098"/>
            <a:ext cx="8741105" cy="1109052"/>
            <a:chOff x="3442548" y="3555098"/>
            <a:chExt cx="8741105" cy="11090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2548" y="3555098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42548" y="5000009"/>
            <a:ext cx="8741105" cy="1109052"/>
            <a:chOff x="3442548" y="5000009"/>
            <a:chExt cx="8741105" cy="11090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2548" y="5000009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42548" y="6444920"/>
            <a:ext cx="8741105" cy="1109052"/>
            <a:chOff x="3442548" y="6444920"/>
            <a:chExt cx="8741105" cy="11090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2548" y="6444920"/>
              <a:ext cx="8741105" cy="11090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83712" y="6740609"/>
            <a:ext cx="517672" cy="517672"/>
            <a:chOff x="3183712" y="6740609"/>
            <a:chExt cx="517672" cy="51767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6740609"/>
              <a:ext cx="517672" cy="5176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83712" y="5295698"/>
            <a:ext cx="517672" cy="517672"/>
            <a:chOff x="3183712" y="5295698"/>
            <a:chExt cx="517672" cy="5176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5295698"/>
              <a:ext cx="517672" cy="5176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83712" y="3850788"/>
            <a:ext cx="517672" cy="517672"/>
            <a:chOff x="3183712" y="3850788"/>
            <a:chExt cx="517672" cy="5176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3712" y="3850788"/>
              <a:ext cx="517672" cy="51767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9560" y="3891371"/>
            <a:ext cx="394682" cy="47935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21468" y="5336287"/>
            <a:ext cx="412710" cy="47081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21468" y="6781191"/>
            <a:ext cx="416415" cy="47081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27430" y="3703287"/>
            <a:ext cx="7473225" cy="8539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7430" y="5116449"/>
            <a:ext cx="8071177" cy="85394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93477" y="6445563"/>
            <a:ext cx="7814168" cy="117314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0" y="3242727"/>
            <a:ext cx="18285714" cy="4759620"/>
            <a:chOff x="0" y="3242727"/>
            <a:chExt cx="18285714" cy="475962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3242727"/>
              <a:ext cx="18285714" cy="4759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858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57067"/>
            <a:ext cx="18285714" cy="1828648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212" y="3603812"/>
            <a:ext cx="7155046" cy="13903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556" y="330785"/>
            <a:ext cx="3720672" cy="6135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288" y="824787"/>
            <a:ext cx="7618363" cy="1605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19959" y="1945946"/>
            <a:ext cx="7375794" cy="190345"/>
            <a:chOff x="5519959" y="1945946"/>
            <a:chExt cx="7375794" cy="1903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959" y="1945946"/>
              <a:ext cx="7375794" cy="19034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06" y="9267906"/>
            <a:ext cx="1204167" cy="426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3714" y="2543888"/>
            <a:ext cx="8697405" cy="6420315"/>
            <a:chOff x="4843714" y="2543888"/>
            <a:chExt cx="8697405" cy="64203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3714" y="2543888"/>
              <a:ext cx="8697405" cy="6420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571" y="8457067"/>
            <a:ext cx="18314286" cy="1828648"/>
            <a:chOff x="-28571" y="8457067"/>
            <a:chExt cx="18314286" cy="18286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571" y="8457067"/>
              <a:ext cx="18314286" cy="1828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0</Words>
  <Application>Microsoft Office PowerPoint</Application>
  <PresentationFormat>사용자 지정</PresentationFormat>
  <Paragraphs>0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Sang A Jung</cp:lastModifiedBy>
  <cp:revision>10</cp:revision>
  <dcterms:created xsi:type="dcterms:W3CDTF">2022-12-12T17:03:53Z</dcterms:created>
  <dcterms:modified xsi:type="dcterms:W3CDTF">2023-01-16T14:12:19Z</dcterms:modified>
</cp:coreProperties>
</file>